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70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18" d="100"/>
          <a:sy n="118" d="100"/>
        </p:scale>
        <p:origin x="610" y="10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6A5664-7B62-ABBF-D31C-90EA4A2157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7CA1E55-F847-FA32-B19D-49CB3D8E48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CE28198-B828-EE0C-5106-22F70AE80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A783-43EA-4D9E-99DB-AEFCA8A69642}" type="datetimeFigureOut">
              <a:rPr lang="ru-RU" smtClean="0"/>
              <a:t>13.06.2025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0171ED-324B-43A1-517D-1314E88B6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1D2F06E-E952-5D25-3563-4211E12FD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1299C-52DD-4F69-A44E-AE5BEFB21B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4722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AE1C9C-A2DC-F3A3-8011-25A2EA2D5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C34C18E-AAFA-9527-2498-DA0710343C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8F6453-E5A5-A9A4-6A88-1FD6D8A41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A783-43EA-4D9E-99DB-AEFCA8A69642}" type="datetimeFigureOut">
              <a:rPr lang="ru-RU" smtClean="0"/>
              <a:t>13.06.2025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328F3E8-E849-F98B-78B5-9595410D4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6B2FFE-9F22-86CF-D97A-33FC479CC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1299C-52DD-4F69-A44E-AE5BEFB21B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4171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9BC6307-DFCF-4777-A854-8183316344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88C8BB3-C5A5-E80F-EBF6-5C5CD4D834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4E5A11-F71C-2B5C-B929-DA5A02A9A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A783-43EA-4D9E-99DB-AEFCA8A69642}" type="datetimeFigureOut">
              <a:rPr lang="ru-RU" smtClean="0"/>
              <a:t>13.06.2025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83F2F96-39A3-96A5-E3B4-B6D0BF905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97E3285-B159-9ED6-E14B-EA67AE1F6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1299C-52DD-4F69-A44E-AE5BEFB21B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0750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575332-91D4-C494-5EE0-06AD6B311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47886A-3308-058C-8693-D526D118F0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D5FD147-53FD-B122-6209-606BE3BBA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A783-43EA-4D9E-99DB-AEFCA8A69642}" type="datetimeFigureOut">
              <a:rPr lang="ru-RU" smtClean="0"/>
              <a:t>13.06.2025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F9D66BF-E21A-4CFF-CF42-32AAA7992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B4AAEAB-1D86-1840-B564-4EA46919B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1299C-52DD-4F69-A44E-AE5BEFB21B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4254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8354A3-0107-F356-DF2C-3D74E2BA9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4D841D6-BA1F-4881-7D2F-4152CE902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40FA55E-35A0-AED9-8CDF-2EAB9BB24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A783-43EA-4D9E-99DB-AEFCA8A69642}" type="datetimeFigureOut">
              <a:rPr lang="ru-RU" smtClean="0"/>
              <a:t>13.06.2025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A2A455-FC95-9B11-8503-D79FB1635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8516FA8-76B2-A58F-7D5B-F67497273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1299C-52DD-4F69-A44E-AE5BEFB21B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3820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1112CC-C4AB-B1DF-6DC6-E9A6C44C0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D676E3-3623-186C-42F1-B7BED27954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DDC6270-12EB-DE0B-04CB-4AFC95901F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F2F9BFC-3DBF-F463-EF00-C1069D3FE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A783-43EA-4D9E-99DB-AEFCA8A69642}" type="datetimeFigureOut">
              <a:rPr lang="ru-RU" smtClean="0"/>
              <a:t>13.06.2025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B81C8EB-396A-126B-4A36-432D27648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EBAA7D7-15E6-317F-D1D6-E71A992BB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1299C-52DD-4F69-A44E-AE5BEFB21B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9951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A99EB0-943B-8BD6-8FA2-2D731A6E2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3EAF644-9B7D-C81A-36A0-8091C50A5A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1D6522D-013E-8250-9E40-27ECB5E505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50A760-E640-C7CD-9C0F-CB6763CB8C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FB54A68-DBEF-BA16-F208-8ADEEB2A39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846E8A2-40AF-BA72-B718-ABF30219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A783-43EA-4D9E-99DB-AEFCA8A69642}" type="datetimeFigureOut">
              <a:rPr lang="ru-RU" smtClean="0"/>
              <a:t>13.06.2025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595346B-C8B7-B80B-06F2-3ECB8EC4E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E70AD89-9B07-BBDB-A41E-E5E337BE7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1299C-52DD-4F69-A44E-AE5BEFB21B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0753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76A7FD-336C-80A5-5D7D-30511AAEB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E123063-7D39-BA89-37A4-2DBB0E4A1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A783-43EA-4D9E-99DB-AEFCA8A69642}" type="datetimeFigureOut">
              <a:rPr lang="ru-RU" smtClean="0"/>
              <a:t>13.06.2025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E4E1FD0-68AE-7157-E117-35931F46A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8CEA28C-B5AA-0866-D890-54AB59F1E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1299C-52DD-4F69-A44E-AE5BEFB21B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4145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728F86A-A452-DE6F-2003-0F6F53DB7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A783-43EA-4D9E-99DB-AEFCA8A69642}" type="datetimeFigureOut">
              <a:rPr lang="ru-RU" smtClean="0"/>
              <a:t>13.06.2025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4C4B2CD-ECE7-7C63-5E4E-B74DAFA1B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28207BF-857F-C31B-8E95-D78B5ED9B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1299C-52DD-4F69-A44E-AE5BEFB21B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0332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470109-1E8F-A2F4-9645-6EC58B2E1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9BBBC8-51E0-9FDF-0E9B-12C968489F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30F9222-9562-4901-0765-A0538AA58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5393EE3-AC3E-0255-DF44-F790EB2B2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A783-43EA-4D9E-99DB-AEFCA8A69642}" type="datetimeFigureOut">
              <a:rPr lang="ru-RU" smtClean="0"/>
              <a:t>13.06.2025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CD312A5-1D15-C787-3EE7-5D2EE976C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09CCB3A-4EF6-28A2-1BAC-EC7880563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1299C-52DD-4F69-A44E-AE5BEFB21B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4759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0FDD73-4E1E-5FF9-58B0-250D493A2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F313EB4-2604-E5C0-5B6C-F5DBF1889F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C6C187C-7FB3-C4E0-2159-230638819F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82687D6-C6A9-D8CC-78E4-879520124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A783-43EA-4D9E-99DB-AEFCA8A69642}" type="datetimeFigureOut">
              <a:rPr lang="ru-RU" smtClean="0"/>
              <a:t>13.06.2025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52FDD45-3522-0400-C18C-2DFECF49F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510CB81-CACA-83D8-AAB9-9544384F5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1299C-52DD-4F69-A44E-AE5BEFB21B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463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2E6A9C-6241-7CD2-BD52-F5D9DC4EB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5818B2E-0648-FA53-1553-A3E9C4BAFD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36A241-9F85-D422-B487-2D5CD8065C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EA783-43EA-4D9E-99DB-AEFCA8A69642}" type="datetimeFigureOut">
              <a:rPr lang="ru-RU" smtClean="0"/>
              <a:t>13.06.2025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FBF5D1B-EF5C-26CA-AA12-564F826567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101F81-076B-3C7C-8F6F-E6BD89328F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D1299C-52DD-4F69-A44E-AE5BEFB21B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5616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E27303-109A-C805-14EC-73C6633CA0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B558078-AF5A-6F87-3965-FDEBBEF084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AE9EAF5-44B0-8E25-D620-C1D9004799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307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3DE84C0-038B-8E82-D53E-9F30601BF0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1304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32762D4-0134-C876-B908-B1D31676B7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7617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D57DD04-26CB-F59B-5C0A-FB3EC78564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979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E746DCE-8281-EBB1-9F80-803DE37483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70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Объект 8">
            <a:extLst>
              <a:ext uri="{FF2B5EF4-FFF2-40B4-BE49-F238E27FC236}">
                <a16:creationId xmlns:a16="http://schemas.microsoft.com/office/drawing/2014/main" id="{76C7BC0D-E628-248E-5FBF-DBB2728D36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449864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1F41F6F-88B6-C6BF-E78A-D9F3F7466D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496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1CC9B4F-2CA9-1258-863A-E819825CA5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678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BE8A0E9-F0DD-3F9B-B7D5-AE50BDCBB0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95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E9B77E5-7F9C-2BDC-5109-C3DC3D167B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004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C3F55E6-D40F-64FD-41DD-5F157B3A9D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86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D83F500-8F08-8986-9B5E-95EA0BC3AD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161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C52B911-8354-0A33-53F0-A32DB165E1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9BE3C6B-588F-03D4-AD80-DDA0A7FD5F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57" y="2460170"/>
            <a:ext cx="8519886" cy="4259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35854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Широкоэкранный</PresentationFormat>
  <Paragraphs>0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Bohdan Yeromenko</dc:creator>
  <cp:lastModifiedBy>Bohdan Yeromenko</cp:lastModifiedBy>
  <cp:revision>2</cp:revision>
  <dcterms:created xsi:type="dcterms:W3CDTF">2025-05-27T06:03:44Z</dcterms:created>
  <dcterms:modified xsi:type="dcterms:W3CDTF">2025-06-13T06:58:27Z</dcterms:modified>
</cp:coreProperties>
</file>

<file path=docProps/thumbnail.jpeg>
</file>